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9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1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20975" y="4589725"/>
            <a:ext cx="12192000" cy="226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08788"/>
            <a:ext cx="10363200" cy="1470025"/>
          </a:xfrm>
          <a:noFill/>
        </p:spPr>
        <p:txBody>
          <a:bodyPr>
            <a:normAutofit/>
          </a:bodyPr>
          <a:lstStyle>
            <a:lvl1pPr>
              <a:defRPr sz="6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086797"/>
            <a:ext cx="8534400" cy="150292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4267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br>
              <a:rPr lang="en-US" dirty="0"/>
            </a:br>
            <a:r>
              <a:rPr lang="en-US" dirty="0"/>
              <a:t> and or add presenter(s)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15414" y="-136728"/>
            <a:ext cx="11233373" cy="1393461"/>
            <a:chOff x="611560" y="-102546"/>
            <a:chExt cx="8425030" cy="104509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1560" y="127724"/>
              <a:ext cx="4104471" cy="623084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608066" algn="r" defTabSz="1216128"/>
              <a:r>
                <a:rPr lang="en-GB" sz="24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24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247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36741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-27384"/>
            <a:ext cx="12336693" cy="114300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683" y="1124745"/>
            <a:ext cx="12289365" cy="481219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6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60649"/>
            <a:ext cx="10972800" cy="5680865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683" y="-27384"/>
            <a:ext cx="12240683" cy="6885384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09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19468"/>
            <a:ext cx="10363200" cy="1362075"/>
          </a:xfrm>
          <a:noFill/>
        </p:spPr>
        <p:txBody>
          <a:bodyPr anchor="t">
            <a:noAutofit/>
          </a:bodyPr>
          <a:lstStyle>
            <a:lvl1pPr algn="l">
              <a:defRPr sz="5333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19280"/>
            <a:ext cx="10363200" cy="1500187"/>
          </a:xfrm>
          <a:noFill/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20975" y="4589725"/>
            <a:ext cx="12192000" cy="226827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815414" y="-136728"/>
            <a:ext cx="11233373" cy="1393461"/>
            <a:chOff x="611560" y="-102546"/>
            <a:chExt cx="8425030" cy="104509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611560" y="127724"/>
              <a:ext cx="4104471" cy="623084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608066" algn="r" defTabSz="1216128"/>
              <a:r>
                <a:rPr lang="en-GB" sz="24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24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1" name="Picture 10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1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370417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370417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9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95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 tit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0716" y="-27384"/>
            <a:ext cx="13464751" cy="114300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70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1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-27384"/>
            <a:ext cx="12289365" cy="1143000"/>
          </a:xfrm>
          <a:solidFill>
            <a:srgbClr val="EEF8F8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8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76957" y="-27384"/>
            <a:ext cx="12289365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76200" y="-27517"/>
            <a:ext cx="12289367" cy="688551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Full size picture</a:t>
            </a:r>
          </a:p>
        </p:txBody>
      </p:sp>
    </p:spTree>
    <p:extLst>
      <p:ext uri="{BB962C8B-B14F-4D97-AF65-F5344CB8AC3E}">
        <p14:creationId xmlns:p14="http://schemas.microsoft.com/office/powerpoint/2010/main" val="1644428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33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68463"/>
          </a:xfrm>
          <a:solidFill>
            <a:srgbClr val="EEF8F8"/>
          </a:solidFill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506412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14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228291"/>
          </a:xfrm>
          <a:solidFill>
            <a:srgbClr val="EEF8F8"/>
          </a:solidFill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5066240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086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11424" y="1700808"/>
            <a:ext cx="1036915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911425" y="1988841"/>
            <a:ext cx="1032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75521" y="3338609"/>
            <a:ext cx="85445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www.healthierfuture.org.uk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3" y="5368530"/>
            <a:ext cx="12240683" cy="15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0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3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9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4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99D9-2C0E-4573-A0E0-46CCBCDA30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B032-CC8C-457F-BE6E-CEA5ED718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5"/>
          <a:stretch/>
        </p:blipFill>
        <p:spPr bwMode="auto">
          <a:xfrm>
            <a:off x="-63400" y="-35672"/>
            <a:ext cx="12304083" cy="690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647E-74C7-423E-B286-17823751C95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9438-AA95-417E-94C8-89C124253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1219170" rtl="0" eaLnBrk="1" latinLnBrk="0" hangingPunct="1">
        <a:spcBef>
          <a:spcPct val="0"/>
        </a:spcBef>
        <a:buNone/>
        <a:defRPr lang="en-GB" sz="5867" kern="1200" baseline="0" dirty="0" smtClean="0">
          <a:solidFill>
            <a:srgbClr val="00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5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ED35-5B4A-4B76-816B-B7EB69D3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356659"/>
            <a:ext cx="10972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Troy is back on the ward now, although his leg has been fixed he’s in loads of pain! Who will help Troy?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A- His </a:t>
            </a:r>
            <a:r>
              <a:rPr lang="en-GB" sz="2400" dirty="0" err="1"/>
              <a:t>Tik</a:t>
            </a:r>
            <a:r>
              <a:rPr lang="en-GB" sz="2400" dirty="0"/>
              <a:t> Toc Followers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B- Pain Specialist Nurse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C- Pharmacist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D- Physio therapist</a:t>
            </a:r>
          </a:p>
        </p:txBody>
      </p:sp>
    </p:spTree>
    <p:extLst>
      <p:ext uri="{BB962C8B-B14F-4D97-AF65-F5344CB8AC3E}">
        <p14:creationId xmlns:p14="http://schemas.microsoft.com/office/powerpoint/2010/main" val="5089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A2B8-DFB7-482F-A5EB-2A9D78D5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452670"/>
            <a:ext cx="10972800" cy="868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67" dirty="0"/>
              <a:t>Troy is feeling much better but he still cant walk and he needs the loo! How will Troy go to the toilet 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307A1D-87EF-4221-B4ED-84F291A2AD89}"/>
              </a:ext>
            </a:extLst>
          </p:cNvPr>
          <p:cNvSpPr/>
          <p:nvPr/>
        </p:nvSpPr>
        <p:spPr>
          <a:xfrm>
            <a:off x="586563" y="1638605"/>
            <a:ext cx="3552395" cy="18242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98968-3297-4334-8E03-8222DC15EA08}"/>
              </a:ext>
            </a:extLst>
          </p:cNvPr>
          <p:cNvSpPr txBox="1"/>
          <p:nvPr/>
        </p:nvSpPr>
        <p:spPr>
          <a:xfrm>
            <a:off x="778584" y="179681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A- Put a Nappy 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7D94F6-DECC-418A-8F24-D1858434B0E7}"/>
              </a:ext>
            </a:extLst>
          </p:cNvPr>
          <p:cNvSpPr/>
          <p:nvPr/>
        </p:nvSpPr>
        <p:spPr>
          <a:xfrm>
            <a:off x="3503712" y="4005064"/>
            <a:ext cx="3552395" cy="18242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B2D98-D157-4DF1-BDBC-BFBF9C4587E0}"/>
              </a:ext>
            </a:extLst>
          </p:cNvPr>
          <p:cNvSpPr txBox="1"/>
          <p:nvPr/>
        </p:nvSpPr>
        <p:spPr>
          <a:xfrm>
            <a:off x="3796293" y="4057093"/>
            <a:ext cx="297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B- Use a bed pan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441CD3-2353-42B6-ABCB-D72E1A97100B}"/>
              </a:ext>
            </a:extLst>
          </p:cNvPr>
          <p:cNvSpPr/>
          <p:nvPr/>
        </p:nvSpPr>
        <p:spPr>
          <a:xfrm>
            <a:off x="6864085" y="1638605"/>
            <a:ext cx="3552395" cy="21122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965BF-0104-4B8A-8CCE-D34CC79A3EFD}"/>
              </a:ext>
            </a:extLst>
          </p:cNvPr>
          <p:cNvSpPr txBox="1"/>
          <p:nvPr/>
        </p:nvSpPr>
        <p:spPr>
          <a:xfrm>
            <a:off x="6960096" y="184714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C- Crawl on his hands and knees to the toilet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49F2C4-AC27-49E3-B658-A9867E32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19" y="4561313"/>
            <a:ext cx="1403012" cy="1232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87494D-DE38-4BC6-B59A-C979DF39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07" y="2278032"/>
            <a:ext cx="1829560" cy="1119181"/>
          </a:xfrm>
          <a:prstGeom prst="rect">
            <a:avLst/>
          </a:prstGeom>
        </p:spPr>
      </p:pic>
      <p:pic>
        <p:nvPicPr>
          <p:cNvPr id="8194" name="Picture 2" descr="Man Crawling Stock Illustrations – 414 Man Crawling Stock Illustrations,  Vectors &amp; Clipart - Dreamstime">
            <a:extLst>
              <a:ext uri="{FF2B5EF4-FFF2-40B4-BE49-F238E27FC236}">
                <a16:creationId xmlns:a16="http://schemas.microsoft.com/office/drawing/2014/main" id="{6EFCBD53-9AE1-4314-BCB0-C7F17E4B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08" y="2676205"/>
            <a:ext cx="1428749" cy="10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9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0763-EFB3-4FA2-9BF2-760EF9AC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548681"/>
            <a:ext cx="10972800" cy="1156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67" dirty="0"/>
              <a:t>Troy is ready to go home at last! He’s got a dressing on his leg. Who will change this when he is home? 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EB1B3698-9CDD-48B5-A706-BEFB9BE28ED4}"/>
              </a:ext>
            </a:extLst>
          </p:cNvPr>
          <p:cNvSpPr/>
          <p:nvPr/>
        </p:nvSpPr>
        <p:spPr>
          <a:xfrm>
            <a:off x="239350" y="2036845"/>
            <a:ext cx="3072341" cy="3408379"/>
          </a:xfrm>
          <a:prstGeom prst="star6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CDB8D-BDE9-4622-9FFF-E6F6DF226166}"/>
              </a:ext>
            </a:extLst>
          </p:cNvPr>
          <p:cNvSpPr txBox="1"/>
          <p:nvPr/>
        </p:nvSpPr>
        <p:spPr>
          <a:xfrm>
            <a:off x="994321" y="285293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 – GP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F1CD4C-53D8-485B-AC50-99BACE551BC8}"/>
              </a:ext>
            </a:extLst>
          </p:cNvPr>
          <p:cNvSpPr/>
          <p:nvPr/>
        </p:nvSpPr>
        <p:spPr>
          <a:xfrm>
            <a:off x="4148953" y="4122943"/>
            <a:ext cx="3414040" cy="182420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57A67-E23F-4DF8-89A2-941D977321CA}"/>
              </a:ext>
            </a:extLst>
          </p:cNvPr>
          <p:cNvSpPr txBox="1"/>
          <p:nvPr/>
        </p:nvSpPr>
        <p:spPr>
          <a:xfrm>
            <a:off x="4669632" y="4291102"/>
            <a:ext cx="268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 – The club doctor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A5BDE38-9A97-4D63-8F41-5D9950758E05}"/>
              </a:ext>
            </a:extLst>
          </p:cNvPr>
          <p:cNvSpPr/>
          <p:nvPr/>
        </p:nvSpPr>
        <p:spPr>
          <a:xfrm>
            <a:off x="8400256" y="3040453"/>
            <a:ext cx="3207331" cy="15361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7C19-93A1-4F0A-BE73-9A5AA26FF864}"/>
              </a:ext>
            </a:extLst>
          </p:cNvPr>
          <p:cNvSpPr txBox="1"/>
          <p:nvPr/>
        </p:nvSpPr>
        <p:spPr>
          <a:xfrm>
            <a:off x="8688288" y="3040454"/>
            <a:ext cx="336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C- District Nurse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965FC6-70B8-4C8A-989F-1C34D141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73" y="4869161"/>
            <a:ext cx="1384300" cy="973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A50A07-4A96-4DD7-9167-687859B0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771" y="3455342"/>
            <a:ext cx="1384300" cy="108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FE8DE8-115E-4FFF-8AA5-8B4C1EE01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53" y="3272589"/>
            <a:ext cx="1529135" cy="1304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ABB0B6-3BFE-4E57-80F3-4CF71C4AC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192" y="1818742"/>
            <a:ext cx="3207331" cy="20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Patient and Nurse Journey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25837"/>
            <a:ext cx="8534400" cy="1502929"/>
          </a:xfrm>
        </p:spPr>
        <p:txBody>
          <a:bodyPr/>
          <a:lstStyle/>
          <a:p>
            <a:r>
              <a:rPr lang="en-GB" dirty="0"/>
              <a:t>Lucy Hatchard from West Hertfordshire NHS Trust</a:t>
            </a:r>
          </a:p>
        </p:txBody>
      </p:sp>
    </p:spTree>
    <p:extLst>
      <p:ext uri="{BB962C8B-B14F-4D97-AF65-F5344CB8AC3E}">
        <p14:creationId xmlns:p14="http://schemas.microsoft.com/office/powerpoint/2010/main" val="175991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oy Deeney and several Watford teammates stay away from training | Watford  | The Guardian">
            <a:extLst>
              <a:ext uri="{FF2B5EF4-FFF2-40B4-BE49-F238E27FC236}">
                <a16:creationId xmlns:a16="http://schemas.microsoft.com/office/drawing/2014/main" id="{7B06531F-D5FF-4A7F-92A1-37F73FF8BD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5579533" cy="55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5BB29-39FC-44B7-998F-31A0FE9E460F}"/>
              </a:ext>
            </a:extLst>
          </p:cNvPr>
          <p:cNvSpPr txBox="1"/>
          <p:nvPr/>
        </p:nvSpPr>
        <p:spPr>
          <a:xfrm>
            <a:off x="6096000" y="452670"/>
            <a:ext cx="576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Troy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Deeny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has fallen over playing at Vicarage road stadium and thinks he has broke his leg!! 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Who should we call for help?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A- Taxi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B- His Mum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 – Bat Man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D- Ambulance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21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spital Clipart Cartoon - Ambulance Clipart Png Transparent Png (#149896)  - PinClipart">
            <a:extLst>
              <a:ext uri="{FF2B5EF4-FFF2-40B4-BE49-F238E27FC236}">
                <a16:creationId xmlns:a16="http://schemas.microsoft.com/office/drawing/2014/main" id="{B6C54BC3-A2F7-4FAD-A365-C2F3D0D5F2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8627"/>
            <a:ext cx="322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FE74F-1D02-4829-B61F-6C8A6163EDEC}"/>
              </a:ext>
            </a:extLst>
          </p:cNvPr>
          <p:cNvSpPr txBox="1"/>
          <p:nvPr/>
        </p:nvSpPr>
        <p:spPr>
          <a:xfrm>
            <a:off x="4559829" y="459119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Troy is in the ambulance….great stuff. Where is the ambulance going to take him? 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4" name="Picture 6" descr="A &amp; E waiting times at Birmingham hospitals: Shortest and longest waiting  time figures - Birmingham Live">
            <a:extLst>
              <a:ext uri="{FF2B5EF4-FFF2-40B4-BE49-F238E27FC236}">
                <a16:creationId xmlns:a16="http://schemas.microsoft.com/office/drawing/2014/main" id="{DB56A459-B709-466F-A565-79291424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" y="3167326"/>
            <a:ext cx="2496277" cy="16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F61096-1AE0-4DF1-B54D-4CAAD160E224}"/>
              </a:ext>
            </a:extLst>
          </p:cNvPr>
          <p:cNvSpPr txBox="1"/>
          <p:nvPr/>
        </p:nvSpPr>
        <p:spPr>
          <a:xfrm>
            <a:off x="947465" y="4921426"/>
            <a:ext cx="25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 – A+E</a:t>
            </a:r>
          </a:p>
        </p:txBody>
      </p:sp>
      <p:pic>
        <p:nvPicPr>
          <p:cNvPr id="2056" name="Picture 8" descr="Help Your GP to Help You - Crossley Street Surgery, Wetherby">
            <a:extLst>
              <a:ext uri="{FF2B5EF4-FFF2-40B4-BE49-F238E27FC236}">
                <a16:creationId xmlns:a16="http://schemas.microsoft.com/office/drawing/2014/main" id="{DAC76870-0A83-4AA6-838B-C3E09A99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36" y="3160839"/>
            <a:ext cx="2150864" cy="17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9BB49-1B91-4A26-8D78-B2731D403942}"/>
              </a:ext>
            </a:extLst>
          </p:cNvPr>
          <p:cNvSpPr txBox="1"/>
          <p:nvPr/>
        </p:nvSpPr>
        <p:spPr>
          <a:xfrm>
            <a:off x="4463819" y="5061182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 - GP</a:t>
            </a:r>
          </a:p>
        </p:txBody>
      </p:sp>
      <p:pic>
        <p:nvPicPr>
          <p:cNvPr id="2058" name="Picture 10" descr="Chicken Parmo | Nando's">
            <a:extLst>
              <a:ext uri="{FF2B5EF4-FFF2-40B4-BE49-F238E27FC236}">
                <a16:creationId xmlns:a16="http://schemas.microsoft.com/office/drawing/2014/main" id="{C55E13B7-D231-4074-8CA2-8C27C723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46" y="3106194"/>
            <a:ext cx="2178761" cy="17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ECD38-79FF-4010-9AF4-D229F8592E37}"/>
              </a:ext>
            </a:extLst>
          </p:cNvPr>
          <p:cNvSpPr txBox="1"/>
          <p:nvPr/>
        </p:nvSpPr>
        <p:spPr>
          <a:xfrm>
            <a:off x="6955088" y="5061182"/>
            <a:ext cx="163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Nandos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60" name="Picture 12" descr="Pharmacy staff should wear masks if they cannot keep two metres away from  colleagues, new guidance says | News | Pharmaceutical Journal">
            <a:extLst>
              <a:ext uri="{FF2B5EF4-FFF2-40B4-BE49-F238E27FC236}">
                <a16:creationId xmlns:a16="http://schemas.microsoft.com/office/drawing/2014/main" id="{A27925B1-130E-48FE-9B78-875EF09B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49" y="3150846"/>
            <a:ext cx="2403872" cy="16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326E24-2DB5-4994-AA8A-FB7813ADFAF8}"/>
              </a:ext>
            </a:extLst>
          </p:cNvPr>
          <p:cNvSpPr txBox="1"/>
          <p:nvPr/>
        </p:nvSpPr>
        <p:spPr>
          <a:xfrm>
            <a:off x="9936427" y="4921426"/>
            <a:ext cx="198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D-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Pharmcy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03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452670"/>
            <a:ext cx="4704523" cy="249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n-lt"/>
                <a:cs typeface="+mn-cs"/>
              </a:rPr>
              <a:t>Troy has arrived safely at A+E. </a:t>
            </a:r>
          </a:p>
          <a:p>
            <a:pPr marL="0" indent="0">
              <a:buNone/>
            </a:pPr>
            <a:endParaRPr lang="en-GB" sz="2400" dirty="0">
              <a:latin typeface="+mn-lt"/>
              <a:cs typeface="+mn-cs"/>
            </a:endParaRPr>
          </a:p>
          <a:p>
            <a:pPr marL="0" indent="0">
              <a:buNone/>
            </a:pPr>
            <a:endParaRPr lang="en-GB" sz="24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  <a:cs typeface="+mn-cs"/>
              </a:rPr>
              <a:t>Who will the first person Troy will see when he gets to the hospital? </a:t>
            </a:r>
          </a:p>
        </p:txBody>
      </p:sp>
      <p:pic>
        <p:nvPicPr>
          <p:cNvPr id="3080" name="Picture 8" descr="THUMBS-UP (noun) definition and synonyms | Macmillan Dictionary">
            <a:extLst>
              <a:ext uri="{FF2B5EF4-FFF2-40B4-BE49-F238E27FC236}">
                <a16:creationId xmlns:a16="http://schemas.microsoft.com/office/drawing/2014/main" id="{C917924B-A027-4C82-8B38-26201955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28" y="452669"/>
            <a:ext cx="781344" cy="6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69A51C4C-5E6D-4B02-8F49-92AD54661596}"/>
              </a:ext>
            </a:extLst>
          </p:cNvPr>
          <p:cNvSpPr/>
          <p:nvPr/>
        </p:nvSpPr>
        <p:spPr>
          <a:xfrm>
            <a:off x="6480043" y="87553"/>
            <a:ext cx="3648405" cy="2880320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C3CE13-61DB-4976-AA59-0F775B269401}"/>
              </a:ext>
            </a:extLst>
          </p:cNvPr>
          <p:cNvSpPr/>
          <p:nvPr/>
        </p:nvSpPr>
        <p:spPr>
          <a:xfrm>
            <a:off x="239349" y="3140968"/>
            <a:ext cx="3552395" cy="297633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F27966-95E7-4221-BD33-E70E6C56513C}"/>
              </a:ext>
            </a:extLst>
          </p:cNvPr>
          <p:cNvSpPr/>
          <p:nvPr/>
        </p:nvSpPr>
        <p:spPr>
          <a:xfrm>
            <a:off x="4415814" y="3723227"/>
            <a:ext cx="3360373" cy="22980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30ED546-CAFE-40C4-8F16-311BC70C306A}"/>
              </a:ext>
            </a:extLst>
          </p:cNvPr>
          <p:cNvSpPr/>
          <p:nvPr/>
        </p:nvSpPr>
        <p:spPr>
          <a:xfrm>
            <a:off x="8653360" y="3585406"/>
            <a:ext cx="3360373" cy="2784309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D9B52-16AC-4686-8919-EE6745A59762}"/>
              </a:ext>
            </a:extLst>
          </p:cNvPr>
          <p:cNvSpPr txBox="1"/>
          <p:nvPr/>
        </p:nvSpPr>
        <p:spPr>
          <a:xfrm>
            <a:off x="7536160" y="68650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 - Doctor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F996B-FDEE-4601-9A92-C7E49FB4FE40}"/>
              </a:ext>
            </a:extLst>
          </p:cNvPr>
          <p:cNvSpPr txBox="1"/>
          <p:nvPr/>
        </p:nvSpPr>
        <p:spPr>
          <a:xfrm>
            <a:off x="719403" y="3477006"/>
            <a:ext cx="27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 - Physiotherapist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FCDEB-27BC-4F64-9EB6-879E24FDD224}"/>
              </a:ext>
            </a:extLst>
          </p:cNvPr>
          <p:cNvSpPr txBox="1"/>
          <p:nvPr/>
        </p:nvSpPr>
        <p:spPr>
          <a:xfrm>
            <a:off x="5196070" y="3813043"/>
            <a:ext cx="179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 - Surgeon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22C4B-EE9E-4F13-AE84-F5235631DB7F}"/>
              </a:ext>
            </a:extLst>
          </p:cNvPr>
          <p:cNvSpPr txBox="1"/>
          <p:nvPr/>
        </p:nvSpPr>
        <p:spPr>
          <a:xfrm>
            <a:off x="9295884" y="43054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      D-Nurse</a:t>
            </a:r>
          </a:p>
        </p:txBody>
      </p:sp>
      <p:pic>
        <p:nvPicPr>
          <p:cNvPr id="3084" name="Picture 12" descr="How to Spot a Bad Doctor | HCPLive">
            <a:extLst>
              <a:ext uri="{FF2B5EF4-FFF2-40B4-BE49-F238E27FC236}">
                <a16:creationId xmlns:a16="http://schemas.microsoft.com/office/drawing/2014/main" id="{571C0196-51A2-421B-8D72-3CAC318A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1196955"/>
            <a:ext cx="1682111" cy="16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IND A GOOD PHYSIOTHERAPIST IN LONDON - PHYSIOTHERAPY IN LONDON | Mummy's  Physio">
            <a:extLst>
              <a:ext uri="{FF2B5EF4-FFF2-40B4-BE49-F238E27FC236}">
                <a16:creationId xmlns:a16="http://schemas.microsoft.com/office/drawing/2014/main" id="{710E4CF9-44E6-4626-9AA9-03561957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6" y="4198930"/>
            <a:ext cx="2483135" cy="13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4 Things You Didn't Know About Becoming a Surgeon">
            <a:extLst>
              <a:ext uri="{FF2B5EF4-FFF2-40B4-BE49-F238E27FC236}">
                <a16:creationId xmlns:a16="http://schemas.microsoft.com/office/drawing/2014/main" id="{0A70871D-B8E4-4708-9A3D-FC8D7FC3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20" y="4238710"/>
            <a:ext cx="2527761" cy="16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ouncil Post: Three Ways To Navigate Job Seeking In Your Nursing Career">
            <a:extLst>
              <a:ext uri="{FF2B5EF4-FFF2-40B4-BE49-F238E27FC236}">
                <a16:creationId xmlns:a16="http://schemas.microsoft.com/office/drawing/2014/main" id="{C91AA80C-42EF-4DBB-A2EC-107CBB9C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40" y="4855683"/>
            <a:ext cx="1489616" cy="14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2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ford hero Troy Deeney reacted 'aggressively' to being dropped | Football  | Sport | Express.co.uk">
            <a:extLst>
              <a:ext uri="{FF2B5EF4-FFF2-40B4-BE49-F238E27FC236}">
                <a16:creationId xmlns:a16="http://schemas.microsoft.com/office/drawing/2014/main" id="{A4405AFD-CBDF-46C7-9911-3130DEF3D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7" y="1508787"/>
            <a:ext cx="3840427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3E17D-10D7-4958-9CCD-444B321F5316}"/>
              </a:ext>
            </a:extLst>
          </p:cNvPr>
          <p:cNvSpPr txBox="1"/>
          <p:nvPr/>
        </p:nvSpPr>
        <p:spPr>
          <a:xfrm>
            <a:off x="5327915" y="644691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Poor Troy is in quite a lot of pain, who can give him some pain killers? 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A- Pharmacy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B- Nurse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C- Doctor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D- One of the receptionists</a:t>
            </a:r>
          </a:p>
        </p:txBody>
      </p:sp>
    </p:spTree>
    <p:extLst>
      <p:ext uri="{BB962C8B-B14F-4D97-AF65-F5344CB8AC3E}">
        <p14:creationId xmlns:p14="http://schemas.microsoft.com/office/powerpoint/2010/main" val="7642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DF99-1EA8-4977-A21C-1433EB99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67" y="644692"/>
            <a:ext cx="10177131" cy="960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n-lt"/>
                <a:cs typeface="+mn-cs"/>
              </a:rPr>
              <a:t>Troy is feeling much more comfortable after his pain killers. How are we going to diagnose the extent of his injury?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1CC54-CBBF-4FB7-AA32-92BD7A5FB4EA}"/>
              </a:ext>
            </a:extLst>
          </p:cNvPr>
          <p:cNvSpPr txBox="1"/>
          <p:nvPr/>
        </p:nvSpPr>
        <p:spPr>
          <a:xfrm>
            <a:off x="527381" y="1897474"/>
            <a:ext cx="326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A- Poke his leg until he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screams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?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67F4D-60F4-42AD-912A-10D9F5AABB75}"/>
              </a:ext>
            </a:extLst>
          </p:cNvPr>
          <p:cNvSpPr txBox="1"/>
          <p:nvPr/>
        </p:nvSpPr>
        <p:spPr>
          <a:xfrm>
            <a:off x="9042055" y="514966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 – X-Ray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D4B0F-4002-4EC6-99EF-A83AC75FA281}"/>
              </a:ext>
            </a:extLst>
          </p:cNvPr>
          <p:cNvSpPr txBox="1"/>
          <p:nvPr/>
        </p:nvSpPr>
        <p:spPr>
          <a:xfrm>
            <a:off x="143339" y="3526359"/>
            <a:ext cx="426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C- Ask him how much it hurts?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C4C66-546C-41D8-A477-5CB062D20C21}"/>
              </a:ext>
            </a:extLst>
          </p:cNvPr>
          <p:cNvSpPr txBox="1"/>
          <p:nvPr/>
        </p:nvSpPr>
        <p:spPr>
          <a:xfrm>
            <a:off x="6673227" y="1823792"/>
            <a:ext cx="44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D - Ask him to stand up and see if he falls over, if he does we will know it is broken.</a:t>
            </a:r>
          </a:p>
        </p:txBody>
      </p:sp>
      <p:pic>
        <p:nvPicPr>
          <p:cNvPr id="5122" name="Picture 2" descr="Finger Poke Vector Images (over 110)">
            <a:extLst>
              <a:ext uri="{FF2B5EF4-FFF2-40B4-BE49-F238E27FC236}">
                <a16:creationId xmlns:a16="http://schemas.microsoft.com/office/drawing/2014/main" id="{B8643878-1E03-407C-AC6D-89CEF942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3" y="1862482"/>
            <a:ext cx="1390651" cy="14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rmal foot x-rays | Radiology Case | Radiopaedia.org">
            <a:extLst>
              <a:ext uri="{FF2B5EF4-FFF2-40B4-BE49-F238E27FC236}">
                <a16:creationId xmlns:a16="http://schemas.microsoft.com/office/drawing/2014/main" id="{C583F8E6-11C9-439C-A6D9-540AA873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15" y="4101075"/>
            <a:ext cx="1297683" cy="25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pain of measuring pain - Harvard Health">
            <a:extLst>
              <a:ext uri="{FF2B5EF4-FFF2-40B4-BE49-F238E27FC236}">
                <a16:creationId xmlns:a16="http://schemas.microsoft.com/office/drawing/2014/main" id="{A4F8F6E0-B89D-40D8-BAA2-4178ADC7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222178"/>
            <a:ext cx="3091608" cy="18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,501 Black Man Falling Stock Photos, Pictures &amp; Royalty-Free Images -  iStock">
            <a:extLst>
              <a:ext uri="{FF2B5EF4-FFF2-40B4-BE49-F238E27FC236}">
                <a16:creationId xmlns:a16="http://schemas.microsoft.com/office/drawing/2014/main" id="{1F7AE5CF-8551-45EB-B67E-EB2FF966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27" y="3054900"/>
            <a:ext cx="1859845" cy="12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4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1D27-8057-4D47-BCDB-06F55264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638"/>
            <a:ext cx="10972800" cy="1632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67" dirty="0"/>
              <a:t>Tory has definably broken his leg! He needs to go to surgery. </a:t>
            </a:r>
          </a:p>
          <a:p>
            <a:endParaRPr lang="en-GB" sz="2667" dirty="0"/>
          </a:p>
          <a:p>
            <a:pPr marL="0" indent="0">
              <a:buNone/>
            </a:pPr>
            <a:r>
              <a:rPr lang="en-GB" sz="2667" dirty="0"/>
              <a:t>Who will Troy see first when he goes into the operating Theatre?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0901F4-17A3-457B-8985-B29C564CE729}"/>
              </a:ext>
            </a:extLst>
          </p:cNvPr>
          <p:cNvSpPr/>
          <p:nvPr/>
        </p:nvSpPr>
        <p:spPr>
          <a:xfrm>
            <a:off x="431371" y="1988840"/>
            <a:ext cx="3552395" cy="18242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38A43E5D-94E9-4D6F-AC78-A6C00A2F5423}"/>
              </a:ext>
            </a:extLst>
          </p:cNvPr>
          <p:cNvSpPr/>
          <p:nvPr/>
        </p:nvSpPr>
        <p:spPr>
          <a:xfrm>
            <a:off x="911423" y="4101075"/>
            <a:ext cx="3768479" cy="2683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ECFCBB-9FEC-4D2C-B65A-AE5AA86C9E84}"/>
              </a:ext>
            </a:extLst>
          </p:cNvPr>
          <p:cNvSpPr/>
          <p:nvPr/>
        </p:nvSpPr>
        <p:spPr>
          <a:xfrm>
            <a:off x="5039883" y="2180861"/>
            <a:ext cx="4128459" cy="2304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C9CF532-9CFC-4E9E-8021-2E7C84AD87A5}"/>
              </a:ext>
            </a:extLst>
          </p:cNvPr>
          <p:cNvSpPr/>
          <p:nvPr/>
        </p:nvSpPr>
        <p:spPr>
          <a:xfrm>
            <a:off x="8112224" y="3236979"/>
            <a:ext cx="3960101" cy="331236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4" descr="Council Post: Three Ways To Navigate Job Seeking In Your Nursing Career">
            <a:extLst>
              <a:ext uri="{FF2B5EF4-FFF2-40B4-BE49-F238E27FC236}">
                <a16:creationId xmlns:a16="http://schemas.microsoft.com/office/drawing/2014/main" id="{784202AE-8907-46EA-8649-91FC0BB0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2084851"/>
            <a:ext cx="1572987" cy="15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64815-387A-441D-B503-F3ACF19CCDE5}"/>
              </a:ext>
            </a:extLst>
          </p:cNvPr>
          <p:cNvSpPr txBox="1"/>
          <p:nvPr/>
        </p:nvSpPr>
        <p:spPr>
          <a:xfrm>
            <a:off x="597381" y="2468029"/>
            <a:ext cx="145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A- Nurse</a:t>
            </a:r>
          </a:p>
        </p:txBody>
      </p:sp>
      <p:pic>
        <p:nvPicPr>
          <p:cNvPr id="12" name="Picture 20" descr="4 Things You Didn't Know About Becoming a Surgeon">
            <a:extLst>
              <a:ext uri="{FF2B5EF4-FFF2-40B4-BE49-F238E27FC236}">
                <a16:creationId xmlns:a16="http://schemas.microsoft.com/office/drawing/2014/main" id="{8A3F9B96-891A-44D0-BAC4-CF2AAE23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27" y="2635601"/>
            <a:ext cx="2095976" cy="13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5CC74D-7250-4AAD-80BE-3DC8548BF072}"/>
              </a:ext>
            </a:extLst>
          </p:cNvPr>
          <p:cNvSpPr txBox="1"/>
          <p:nvPr/>
        </p:nvSpPr>
        <p:spPr>
          <a:xfrm>
            <a:off x="5135894" y="2853742"/>
            <a:ext cx="136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 -Surgeon</a:t>
            </a:r>
          </a:p>
        </p:txBody>
      </p:sp>
      <p:pic>
        <p:nvPicPr>
          <p:cNvPr id="6148" name="Picture 4" descr="Ben Foster thought Watford would be relegated | Watford Observer">
            <a:extLst>
              <a:ext uri="{FF2B5EF4-FFF2-40B4-BE49-F238E27FC236}">
                <a16:creationId xmlns:a16="http://schemas.microsoft.com/office/drawing/2014/main" id="{A7E98093-20BA-4184-B29F-83513FF3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67" y="5199882"/>
            <a:ext cx="2237988" cy="15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95F7B1-FC50-49A0-8CEB-39070179E8C9}"/>
              </a:ext>
            </a:extLst>
          </p:cNvPr>
          <p:cNvSpPr txBox="1"/>
          <p:nvPr/>
        </p:nvSpPr>
        <p:spPr>
          <a:xfrm>
            <a:off x="1835556" y="440295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 –Team mate   Ben Foster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CAF8D5-5945-4E5B-B37A-E281C3E04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441" y="5058861"/>
            <a:ext cx="1844177" cy="1486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656AAD-45F2-4AD7-83F0-AD204A593743}"/>
              </a:ext>
            </a:extLst>
          </p:cNvPr>
          <p:cNvSpPr txBox="1"/>
          <p:nvPr/>
        </p:nvSpPr>
        <p:spPr>
          <a:xfrm>
            <a:off x="9210520" y="4197086"/>
            <a:ext cx="182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          D - Receptionist</a:t>
            </a:r>
          </a:p>
        </p:txBody>
      </p:sp>
    </p:spTree>
    <p:extLst>
      <p:ext uri="{BB962C8B-B14F-4D97-AF65-F5344CB8AC3E}">
        <p14:creationId xmlns:p14="http://schemas.microsoft.com/office/powerpoint/2010/main" val="420679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A1C20-4D76-4CD5-A5DC-AD6E346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2671"/>
            <a:ext cx="10972800" cy="1152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67" dirty="0"/>
              <a:t>The surgeons have been able to fix Troy’s leg….</a:t>
            </a:r>
            <a:r>
              <a:rPr lang="en-GB" sz="2667" dirty="0" err="1"/>
              <a:t>whoohooo</a:t>
            </a:r>
            <a:r>
              <a:rPr lang="en-GB" sz="2667" dirty="0"/>
              <a:t> he will play again!</a:t>
            </a:r>
          </a:p>
          <a:p>
            <a:pPr marL="0" indent="0">
              <a:buNone/>
            </a:pPr>
            <a:endParaRPr lang="en-GB" sz="2667" dirty="0"/>
          </a:p>
          <a:p>
            <a:pPr marL="0" indent="0">
              <a:buNone/>
            </a:pPr>
            <a:r>
              <a:rPr lang="en-GB" sz="2667" dirty="0"/>
              <a:t>Who will wake Troy up after his operation? </a:t>
            </a:r>
          </a:p>
        </p:txBody>
      </p:sp>
      <p:pic>
        <p:nvPicPr>
          <p:cNvPr id="7172" name="Picture 4" descr="Troy Deeney tells TalkSport he is happy to stay at Vicarage Road following  rumours over his future | Watford Observer">
            <a:extLst>
              <a:ext uri="{FF2B5EF4-FFF2-40B4-BE49-F238E27FC236}">
                <a16:creationId xmlns:a16="http://schemas.microsoft.com/office/drawing/2014/main" id="{D38E4C30-D1A0-4B3F-BC38-930F9755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988840"/>
            <a:ext cx="4992555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57380-1280-4AFE-A674-B7A516EFFB4B}"/>
              </a:ext>
            </a:extLst>
          </p:cNvPr>
          <p:cNvSpPr txBox="1"/>
          <p:nvPr/>
        </p:nvSpPr>
        <p:spPr>
          <a:xfrm>
            <a:off x="6480043" y="1988840"/>
            <a:ext cx="4704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A- Alarm clock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B- Doctor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C- Nurse</a:t>
            </a:r>
          </a:p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D- His Manager </a:t>
            </a:r>
          </a:p>
        </p:txBody>
      </p:sp>
    </p:spTree>
    <p:extLst>
      <p:ext uri="{BB962C8B-B14F-4D97-AF65-F5344CB8AC3E}">
        <p14:creationId xmlns:p14="http://schemas.microsoft.com/office/powerpoint/2010/main" val="268718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Patient and Nurse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Princess Alexandra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Galvin Nicola (RQW) Pr Alexandra Hosp Tr</dc:creator>
  <cp:lastModifiedBy>Galvin Nicola (RQW) Pr Alexandra Hosp Tr</cp:lastModifiedBy>
  <cp:revision>1</cp:revision>
  <dcterms:created xsi:type="dcterms:W3CDTF">2020-12-08T15:27:09Z</dcterms:created>
  <dcterms:modified xsi:type="dcterms:W3CDTF">2020-12-08T15:27:46Z</dcterms:modified>
</cp:coreProperties>
</file>